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4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76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8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29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33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97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9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71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16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39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781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13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DD8E0ED-CF62-4469-AB6B-F138C036E1BD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E96C089-13FB-4E1B-8D50-063E4043B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61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3C5F-D46E-4A65-99E4-EC4C2CE86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L6 Group 4 – Pitch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B0A9D-CAA8-4EFB-A7E0-D769D313D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Oliver Chamberlain</a:t>
            </a:r>
          </a:p>
          <a:p>
            <a:r>
              <a:rPr lang="en-GB" sz="2400" dirty="0"/>
              <a:t>Daniel Jamieson</a:t>
            </a:r>
          </a:p>
          <a:p>
            <a:r>
              <a:rPr lang="en-GB" sz="2400" dirty="0"/>
              <a:t>Ross Warren</a:t>
            </a:r>
          </a:p>
          <a:p>
            <a:r>
              <a:rPr lang="en-GB" sz="2400" dirty="0"/>
              <a:t>Douglas Simpson</a:t>
            </a:r>
          </a:p>
        </p:txBody>
      </p:sp>
    </p:spTree>
    <p:extLst>
      <p:ext uri="{BB962C8B-B14F-4D97-AF65-F5344CB8AC3E}">
        <p14:creationId xmlns:p14="http://schemas.microsoft.com/office/powerpoint/2010/main" val="243588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ECC0-CBD3-4F19-8B4F-D56FE730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(Colonists)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FD4D70-8C0B-4F37-8256-8BC8C0435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832" r="93661">
                        <a14:foregroundMark x1="13713" y1="71200" x2="13713" y2="71200"/>
                        <a14:foregroundMark x1="16041" y1="69200" x2="16041" y2="69200"/>
                        <a14:foregroundMark x1="21475" y1="69600" x2="23157" y2="70800"/>
                        <a14:foregroundMark x1="20440" y1="69600" x2="20181" y2="69600"/>
                        <a14:foregroundMark x1="10867" y1="28800" x2="12290" y2="23200"/>
                        <a14:foregroundMark x1="16429" y1="22000" x2="14489" y2="20800"/>
                        <a14:foregroundMark x1="13842" y1="21200" x2="12160" y2="21200"/>
                        <a14:foregroundMark x1="11514" y1="21600" x2="10608" y2="33200"/>
                        <a14:foregroundMark x1="13195" y1="20800" x2="13842" y2="20800"/>
                        <a14:foregroundMark x1="13325" y1="20800" x2="16041" y2="21200"/>
                        <a14:foregroundMark x1="28849" y1="23200" x2="34799" y2="31600"/>
                        <a14:foregroundMark x1="34799" y1="31600" x2="34670" y2="51600"/>
                        <a14:foregroundMark x1="34670" y1="51600" x2="31307" y2="46800"/>
                        <a14:foregroundMark x1="40880" y1="28400" x2="46054" y2="66400"/>
                        <a14:foregroundMark x1="46054" y1="66400" x2="40880" y2="58400"/>
                        <a14:foregroundMark x1="29884" y1="32400" x2="30401" y2="32400"/>
                        <a14:foregroundMark x1="43467" y1="31600" x2="44373" y2="32000"/>
                        <a14:foregroundMark x1="42691" y1="39200" x2="42432" y2="56000"/>
                        <a14:foregroundMark x1="42432" y1="73600" x2="43338" y2="73600"/>
                        <a14:foregroundMark x1="43855" y1="74400" x2="45796" y2="70800"/>
                        <a14:foregroundMark x1="46701" y1="63200" x2="44373" y2="56400"/>
                        <a14:foregroundMark x1="46442" y1="42000" x2="46572" y2="47200"/>
                        <a14:foregroundMark x1="40233" y1="42400" x2="40880" y2="66400"/>
                        <a14:foregroundMark x1="31307" y1="72800" x2="31307" y2="72800"/>
                        <a14:foregroundMark x1="33376" y1="73600" x2="33376" y2="73600"/>
                        <a14:foregroundMark x1="15783" y1="69200" x2="14877" y2="68800"/>
                        <a14:foregroundMark x1="12160" y1="69200" x2="12160" y2="69200"/>
                        <a14:foregroundMark x1="11772" y1="69200" x2="11772" y2="69200"/>
                        <a14:foregroundMark x1="11514" y1="68800" x2="11514" y2="68800"/>
                        <a14:foregroundMark x1="30789" y1="73200" x2="30789" y2="73200"/>
                        <a14:foregroundMark x1="46572" y1="42000" x2="46184" y2="59600"/>
                        <a14:foregroundMark x1="51746" y1="30400" x2="57697" y2="67600"/>
                        <a14:foregroundMark x1="57697" y1="67600" x2="54851" y2="48400"/>
                        <a14:foregroundMark x1="54851" y1="48400" x2="54851" y2="44800"/>
                        <a14:foregroundMark x1="52781" y1="40800" x2="52393" y2="56000"/>
                        <a14:foregroundMark x1="56921" y1="48400" x2="57697" y2="50400"/>
                        <a14:foregroundMark x1="58732" y1="66400" x2="58732" y2="66400"/>
                        <a14:foregroundMark x1="50970" y1="65600" x2="51617" y2="66800"/>
                        <a14:foregroundMark x1="65589" y1="22400" x2="67529" y2="75600"/>
                        <a14:foregroundMark x1="62225" y1="59600" x2="63907" y2="55200"/>
                        <a14:foregroundMark x1="63907" y1="49200" x2="64295" y2="41200"/>
                        <a14:foregroundMark x1="68176" y1="28800" x2="68952" y2="31200"/>
                        <a14:foregroundMark x1="54981" y1="33600" x2="53816" y2="32400"/>
                        <a14:foregroundMark x1="57050" y1="32000" x2="57050" y2="32000"/>
                        <a14:foregroundMark x1="68952" y1="56400" x2="69599" y2="66000"/>
                        <a14:foregroundMark x1="72574" y1="63600" x2="76197" y2="46400"/>
                        <a14:foregroundMark x1="76197" y1="46400" x2="75162" y2="26400"/>
                        <a14:foregroundMark x1="75162" y1="26400" x2="81630" y2="22800"/>
                        <a14:foregroundMark x1="81630" y1="22800" x2="80078" y2="43200"/>
                        <a14:foregroundMark x1="80078" y1="43200" x2="80724" y2="64000"/>
                        <a14:foregroundMark x1="80724" y1="64000" x2="76067" y2="73600"/>
                        <a14:foregroundMark x1="78913" y1="75600" x2="79172" y2="76800"/>
                        <a14:foregroundMark x1="88486" y1="41600" x2="92885" y2="27200"/>
                        <a14:foregroundMark x1="92885" y1="27200" x2="90427" y2="68400"/>
                        <a14:foregroundMark x1="90427" y1="68400" x2="89392" y2="70400"/>
                        <a14:foregroundMark x1="93661" y1="26400" x2="93661" y2="34000"/>
                        <a14:foregroundMark x1="88228" y1="74800" x2="89263" y2="79600"/>
                        <a14:foregroundMark x1="79172" y1="77600" x2="79172" y2="77600"/>
                        <a14:foregroundMark x1="80078" y1="76800" x2="80078" y2="76800"/>
                        <a14:foregroundMark x1="69340" y1="58400" x2="68305" y2="40000"/>
                        <a14:foregroundMark x1="69082" y1="40800" x2="69211" y2="42800"/>
                        <a14:foregroundMark x1="63519" y1="69600" x2="63131" y2="69600"/>
                        <a14:foregroundMark x1="63907" y1="74000" x2="67141" y2="74800"/>
                        <a14:foregroundMark x1="64036" y1="75600" x2="64036" y2="75600"/>
                        <a14:foregroundMark x1="87193" y1="79200" x2="87193" y2="79200"/>
                        <a14:foregroundMark x1="90556" y1="78800" x2="90556" y2="78800"/>
                        <a14:backgroundMark x1="19276" y1="40400" x2="19146" y2="42400"/>
                        <a14:backgroundMark x1="30752" y1="18721" x2="37516" y2="18000"/>
                        <a14:backgroundMark x1="37516" y1="18000" x2="37646" y2="1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64017"/>
            <a:ext cx="11894837" cy="384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6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7C1D-929E-41D8-9800-EA10C93F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(Buildings)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76AFA-8EEB-4B39-B78B-34B8C035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96" b="79948" l="24085" r="43265">
                        <a14:foregroundMark x1="26208" y1="55990" x2="28184" y2="54818"/>
                        <a14:foregroundMark x1="27672" y1="67969" x2="29283" y2="67448"/>
                        <a14:foregroundMark x1="32504" y1="65495" x2="35798" y2="63542"/>
                        <a14:foregroundMark x1="35365" y1="66036" x2="35432" y2="66406"/>
                        <a14:foregroundMark x1="34700" y1="62370" x2="35315" y2="65760"/>
                        <a14:foregroundMark x1="40849" y1="55990" x2="43192" y2="61589"/>
                        <a14:foregroundMark x1="43192" y1="61589" x2="40630" y2="67839"/>
                        <a14:foregroundMark x1="40630" y1="67839" x2="39312" y2="68490"/>
                        <a14:foregroundMark x1="40996" y1="59115" x2="39971" y2="65755"/>
                        <a14:foregroundMark x1="39971" y1="65755" x2="42460" y2="64453"/>
                        <a14:foregroundMark x1="33602" y1="73177" x2="33895" y2="74740"/>
                        <a14:foregroundMark x1="34846" y1="75260" x2="33016" y2="78516"/>
                        <a14:foregroundMark x1="38873" y1="59375" x2="42094" y2="63411"/>
                        <a14:foregroundMark x1="42094" y1="63411" x2="43265" y2="67969"/>
                        <a14:foregroundMark x1="40264" y1="66406" x2="40922" y2="70573"/>
                        <a14:foregroundMark x1="42753" y1="63802" x2="43338" y2="67969"/>
                        <a14:foregroundMark x1="27526" y1="56901" x2="26281" y2="51432"/>
                        <a14:foregroundMark x1="25183" y1="51693" x2="25915" y2="51563"/>
                        <a14:foregroundMark x1="25403" y1="51172" x2="26428" y2="51172"/>
                        <a14:foregroundMark x1="34314" y1="69160" x2="39531" y2="67708"/>
                        <a14:foregroundMark x1="28770" y1="70703" x2="31907" y2="69830"/>
                        <a14:foregroundMark x1="34407" y1="73568" x2="33016" y2="78125"/>
                        <a14:foregroundMark x1="36384" y1="75781" x2="32211" y2="77474"/>
                        <a14:foregroundMark x1="32211" y1="77474" x2="36164" y2="77474"/>
                        <a14:foregroundMark x1="36164" y1="77474" x2="36384" y2="74870"/>
                        <a14:foregroundMark x1="33163" y1="79818" x2="35725" y2="79948"/>
                        <a14:foregroundMark x1="31918" y1="75521" x2="31625" y2="75521"/>
                        <a14:foregroundMark x1="35871" y1="75781" x2="36164" y2="75781"/>
                        <a14:foregroundMark x1="32650" y1="73568" x2="32723" y2="72526"/>
                        <a14:backgroundMark x1="31918" y1="69792" x2="34627" y2="68099"/>
                      </a14:backgroundRemoval>
                    </a14:imgEffect>
                  </a14:imgLayer>
                </a14:imgProps>
              </a:ext>
            </a:extLst>
          </a:blip>
          <a:srcRect l="21923" t="43895" r="54881" b="17523"/>
          <a:stretch/>
        </p:blipFill>
        <p:spPr>
          <a:xfrm>
            <a:off x="450166" y="2039815"/>
            <a:ext cx="2828052" cy="2644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80C71-C541-4829-8D81-9FAE9ACF58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474" b="86849" l="16471" r="54246">
                        <a14:foregroundMark x1="29941" y1="27604" x2="30747" y2="29818"/>
                        <a14:foregroundMark x1="17871" y1="43524" x2="17277" y2="44922"/>
                        <a14:foregroundMark x1="19766" y1="39063" x2="18349" y2="42397"/>
                        <a14:foregroundMark x1="17277" y1="44922" x2="18668" y2="55339"/>
                        <a14:foregroundMark x1="33163" y1="50651" x2="33968" y2="51953"/>
                        <a14:foregroundMark x1="37116" y1="47656" x2="37408" y2="52214"/>
                        <a14:foregroundMark x1="52050" y1="55990" x2="52196" y2="62109"/>
                        <a14:foregroundMark x1="53221" y1="56120" x2="54319" y2="59896"/>
                        <a14:foregroundMark x1="34773" y1="42969" x2="33455" y2="45833"/>
                        <a14:foregroundMark x1="37555" y1="46875" x2="38141" y2="52344"/>
                        <a14:foregroundMark x1="37408" y1="53516" x2="38580" y2="53385"/>
                        <a14:foregroundMark x1="23426" y1="66406" x2="28331" y2="78385"/>
                        <a14:foregroundMark x1="28331" y1="78385" x2="31772" y2="83594"/>
                        <a14:foregroundMark x1="31772" y1="83594" x2="33968" y2="82161"/>
                        <a14:foregroundMark x1="31845" y1="86458" x2="31552" y2="86849"/>
                        <a14:foregroundMark x1="27086" y1="52344" x2="23353" y2="55599"/>
                        <a14:foregroundMark x1="23353" y1="55599" x2="19839" y2="56120"/>
                        <a14:foregroundMark x1="34041" y1="54818" x2="34041" y2="54818"/>
                        <a14:foregroundMark x1="16471" y1="36979" x2="16471" y2="36979"/>
                        <a14:foregroundMark x1="36969" y1="29948" x2="42533" y2="35026"/>
                        <a14:backgroundMark x1="18009" y1="43099" x2="18082" y2="43229"/>
                        <a14:backgroundMark x1="18448" y1="42839" x2="17862" y2="41406"/>
                      </a14:backgroundRemoval>
                    </a14:imgEffect>
                  </a14:imgLayer>
                </a14:imgProps>
              </a:ext>
            </a:extLst>
          </a:blip>
          <a:srcRect l="14770" t="23292" r="43920" b="11279"/>
          <a:stretch/>
        </p:blipFill>
        <p:spPr>
          <a:xfrm>
            <a:off x="7747061" y="1770080"/>
            <a:ext cx="3066305" cy="2730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7C016-910D-4909-B321-8466C342F1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948" b="79948" l="20498" r="54539">
                        <a14:foregroundMark x1="32430" y1="32943" x2="24012" y2="33073"/>
                        <a14:foregroundMark x1="24012" y1="33073" x2="21303" y2="38411"/>
                        <a14:foregroundMark x1="21303" y1="38411" x2="24378" y2="61198"/>
                        <a14:foregroundMark x1="24378" y1="61198" x2="27965" y2="74349"/>
                        <a14:foregroundMark x1="27965" y1="74349" x2="31113" y2="79688"/>
                        <a14:foregroundMark x1="31113" y1="79688" x2="30527" y2="79948"/>
                        <a14:foregroundMark x1="33309" y1="72526" x2="33309" y2="72526"/>
                        <a14:foregroundMark x1="33382" y1="72266" x2="34261" y2="76693"/>
                        <a14:foregroundMark x1="36750" y1="69922" x2="35871" y2="75391"/>
                        <a14:foregroundMark x1="49707" y1="63411" x2="52782" y2="58203"/>
                        <a14:foregroundMark x1="52782" y1="58203" x2="40922" y2="49609"/>
                        <a14:foregroundMark x1="43631" y1="47266" x2="42094" y2="45964"/>
                        <a14:foregroundMark x1="28184" y1="31771" x2="24085" y2="32161"/>
                        <a14:foregroundMark x1="24085" y1="32161" x2="20498" y2="35156"/>
                        <a14:foregroundMark x1="20498" y1="35156" x2="21157" y2="39193"/>
                        <a14:foregroundMark x1="20791" y1="33724" x2="25403" y2="31380"/>
                        <a14:foregroundMark x1="26501" y1="30990" x2="30161" y2="30339"/>
                        <a14:foregroundMark x1="30454" y1="30990" x2="31845" y2="32943"/>
                        <a14:foregroundMark x1="43265" y1="45833" x2="46120" y2="49349"/>
                        <a14:foregroundMark x1="43997" y1="46615" x2="43997" y2="46615"/>
                        <a14:foregroundMark x1="43192" y1="44922" x2="43192" y2="44922"/>
                        <a14:foregroundMark x1="31479" y1="29948" x2="32943" y2="36979"/>
                        <a14:foregroundMark x1="21523" y1="32943" x2="23499" y2="33333"/>
                        <a14:foregroundMark x1="31698" y1="30599" x2="33089" y2="30729"/>
                      </a14:backgroundRemoval>
                    </a14:imgEffect>
                  </a14:imgLayer>
                </a14:imgProps>
              </a:ext>
            </a:extLst>
          </a:blip>
          <a:srcRect l="18453" t="28137" r="41428" b="15327"/>
          <a:stretch/>
        </p:blipFill>
        <p:spPr>
          <a:xfrm>
            <a:off x="174459" y="4684541"/>
            <a:ext cx="2911641" cy="2306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0ED92-8C94-4E15-A39F-DA988ABA1A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073" b="75521" l="18814" r="50000">
                        <a14:foregroundMark x1="36750" y1="33594" x2="32870" y2="33073"/>
                        <a14:foregroundMark x1="32870" y1="33073" x2="29283" y2="35547"/>
                        <a14:foregroundMark x1="37848" y1="51823" x2="34773" y2="49479"/>
                        <a14:foregroundMark x1="28331" y1="48438" x2="22840" y2="49479"/>
                        <a14:foregroundMark x1="22840" y1="49479" x2="20864" y2="53906"/>
                        <a14:foregroundMark x1="26940" y1="66927" x2="28917" y2="73568"/>
                        <a14:foregroundMark x1="28917" y1="73568" x2="36823" y2="69922"/>
                        <a14:foregroundMark x1="36823" y1="69922" x2="37042" y2="69401"/>
                        <a14:foregroundMark x1="49268" y1="59245" x2="47511" y2="53125"/>
                        <a14:foregroundMark x1="47511" y1="53125" x2="42533" y2="48698"/>
                        <a14:foregroundMark x1="46193" y1="50000" x2="46193" y2="50781"/>
                        <a14:foregroundMark x1="50146" y1="54557" x2="49634" y2="56901"/>
                        <a14:foregroundMark x1="37539" y1="65234" x2="37628" y2="66667"/>
                        <a14:foregroundMark x1="37482" y1="64323" x2="37539" y2="65234"/>
                        <a14:foregroundMark x1="35505" y1="65365" x2="35505" y2="66667"/>
                        <a14:foregroundMark x1="33208" y1="69034" x2="33309" y2="69661"/>
                        <a14:foregroundMark x1="24954" y1="45833" x2="24378" y2="46745"/>
                        <a14:foregroundMark x1="25283" y1="45313" x2="24954" y2="45833"/>
                        <a14:foregroundMark x1="25695" y1="44661" x2="25283" y2="45313"/>
                        <a14:foregroundMark x1="21816" y1="46745" x2="21816" y2="47396"/>
                        <a14:foregroundMark x1="20571" y1="47396" x2="20571" y2="48047"/>
                        <a14:foregroundMark x1="18814" y1="48828" x2="19766" y2="51042"/>
                        <a14:foregroundMark x1="32064" y1="67578" x2="31991" y2="71094"/>
                        <a14:foregroundMark x1="25769" y1="41146" x2="24597" y2="43490"/>
                        <a14:foregroundMark x1="26208" y1="39974" x2="25769" y2="40885"/>
                        <a14:foregroundMark x1="43411" y1="46875" x2="43338" y2="49479"/>
                        <a14:foregroundMark x1="35652" y1="63411" x2="35798" y2="64583"/>
                        <a14:foregroundMark x1="33748" y1="64974" x2="33748" y2="64974"/>
                        <a14:foregroundMark x1="33895" y1="64974" x2="33895" y2="64583"/>
                        <a14:foregroundMark x1="26061" y1="60807" x2="26061" y2="60807"/>
                        <a14:foregroundMark x1="26061" y1="60547" x2="26061" y2="60547"/>
                        <a14:foregroundMark x1="20937" y1="46354" x2="20937" y2="46354"/>
                        <a14:foregroundMark x1="20717" y1="45964" x2="20717" y2="45964"/>
                        <a14:foregroundMark x1="19400" y1="46875" x2="19400" y2="46875"/>
                        <a14:foregroundMark x1="19107" y1="46875" x2="19107" y2="46875"/>
                        <a14:foregroundMark x1="22987" y1="42448" x2="23646" y2="40365"/>
                        <a14:foregroundMark x1="23646" y1="40885" x2="23572" y2="40234"/>
                        <a14:foregroundMark x1="23792" y1="40234" x2="22474" y2="39193"/>
                        <a14:foregroundMark x1="26501" y1="43880" x2="26794" y2="46484"/>
                        <a14:foregroundMark x1="46047" y1="48698" x2="46047" y2="48698"/>
                        <a14:foregroundMark x1="47291" y1="49740" x2="47291" y2="49740"/>
                        <a14:foregroundMark x1="48829" y1="51042" x2="48829" y2="51042"/>
                        <a14:foregroundMark x1="49414" y1="53385" x2="49414" y2="53385"/>
                        <a14:backgroundMark x1="32815" y1="64974" x2="32870" y2="63411"/>
                        <a14:backgroundMark x1="32723" y1="67578" x2="32815" y2="64974"/>
                        <a14:backgroundMark x1="33016" y1="66536" x2="32835" y2="67629"/>
                        <a14:backgroundMark x1="36530" y1="65234" x2="36530" y2="65234"/>
                        <a14:backgroundMark x1="22108" y1="39063" x2="22548" y2="38411"/>
                        <a14:backgroundMark x1="22401" y1="39193" x2="22401" y2="39193"/>
                        <a14:backgroundMark x1="23426" y1="39583" x2="23426" y2="39583"/>
                        <a14:backgroundMark x1="24597" y1="44661" x2="24597" y2="44661"/>
                        <a14:backgroundMark x1="24524" y1="45313" x2="24524" y2="45313"/>
                        <a14:backgroundMark x1="24524" y1="45833" x2="24524" y2="45833"/>
                      </a14:backgroundRemoval>
                    </a14:imgEffect>
                  </a14:imgLayer>
                </a14:imgProps>
              </a:ext>
            </a:extLst>
          </a:blip>
          <a:srcRect l="18526" t="29734" r="47500" b="18927"/>
          <a:stretch/>
        </p:blipFill>
        <p:spPr>
          <a:xfrm>
            <a:off x="8408838" y="4081274"/>
            <a:ext cx="3425202" cy="2910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FC91C-071B-4FFA-BD98-FBAA14727C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61" b="64844" l="18375" r="41435">
                        <a14:foregroundMark x1="25476" y1="60807" x2="26501" y2="54297"/>
                        <a14:foregroundMark x1="24305" y1="62370" x2="25769" y2="57031"/>
                        <a14:foregroundMark x1="24451" y1="62240" x2="24817" y2="63932"/>
                        <a14:foregroundMark x1="19180" y1="58333" x2="20351" y2="57031"/>
                        <a14:foregroundMark x1="18448" y1="57552" x2="19766" y2="57031"/>
                        <a14:foregroundMark x1="24305" y1="61458" x2="24744" y2="64844"/>
                        <a14:foregroundMark x1="24012" y1="63151" x2="24012" y2="63151"/>
                        <a14:foregroundMark x1="23865" y1="63151" x2="23865" y2="63151"/>
                        <a14:foregroundMark x1="23792" y1="63021" x2="23792" y2="63021"/>
                        <a14:foregroundMark x1="36310" y1="50781" x2="39385" y2="55469"/>
                        <a14:foregroundMark x1="39385" y1="55469" x2="40483" y2="56250"/>
                        <a14:foregroundMark x1="39092" y1="54036" x2="40776" y2="57161"/>
                        <a14:foregroundMark x1="36896" y1="51302" x2="38360" y2="53385"/>
                        <a14:foregroundMark x1="32138" y1="32813" x2="32138" y2="32813"/>
                        <a14:foregroundMark x1="23499" y1="34375" x2="23499" y2="34375"/>
                        <a14:foregroundMark x1="25842" y1="34766" x2="27965" y2="34115"/>
                        <a14:foregroundMark x1="30234" y1="33724" x2="25183" y2="34375"/>
                        <a14:foregroundMark x1="28551" y1="35156" x2="28551" y2="35156"/>
                        <a14:foregroundMark x1="22840" y1="35156" x2="22840" y2="35156"/>
                        <a14:foregroundMark x1="32650" y1="33854" x2="32650" y2="33854"/>
                        <a14:foregroundMark x1="31991" y1="32161" x2="31991" y2="32161"/>
                        <a14:foregroundMark x1="32357" y1="32943" x2="32357" y2="32943"/>
                        <a14:foregroundMark x1="38877" y1="49190" x2="39458" y2="49740"/>
                        <a14:foregroundMark x1="36018" y1="46484" x2="37994" y2="48354"/>
                        <a14:foregroundMark x1="36164" y1="46875" x2="38087" y2="48158"/>
                        <a14:foregroundMark x1="37189" y1="50781" x2="36823" y2="50260"/>
                        <a14:foregroundMark x1="23206" y1="33984" x2="22767" y2="36979"/>
                        <a14:foregroundMark x1="31772" y1="32682" x2="31991" y2="32552"/>
                        <a14:foregroundMark x1="32138" y1="32552" x2="32138" y2="32552"/>
                        <a14:foregroundMark x1="32723" y1="34505" x2="32723" y2="34635"/>
                        <a14:foregroundMark x1="33089" y1="34375" x2="33674" y2="34787"/>
                        <a14:foregroundMark x1="33895" y1="35156" x2="35286" y2="38672"/>
                        <a14:foregroundMark x1="35432" y1="37370" x2="35432" y2="36979"/>
                        <a14:foregroundMark x1="35725" y1="37240" x2="35871" y2="36068"/>
                        <a14:foregroundMark x1="35725" y1="36068" x2="33089" y2="34375"/>
                        <a14:foregroundMark x1="26208" y1="34115" x2="29283" y2="33594"/>
                        <a14:foregroundMark x1="38360" y1="48828" x2="38360" y2="48828"/>
                        <a14:foregroundMark x1="37848" y1="48177" x2="38873" y2="49089"/>
                        <a14:foregroundMark x1="37628" y1="47656" x2="35798" y2="45573"/>
                        <a14:backgroundMark x1="37555" y1="50781" x2="37555" y2="50781"/>
                        <a14:backgroundMark x1="38067" y1="51172" x2="38067" y2="51172"/>
                        <a14:backgroundMark x1="36969" y1="37760" x2="36088" y2="36860"/>
                      </a14:backgroundRemoval>
                    </a14:imgEffect>
                  </a14:imgLayer>
                </a14:imgProps>
              </a:ext>
            </a:extLst>
          </a:blip>
          <a:srcRect l="17291" t="29734" r="55730" b="31683"/>
          <a:stretch/>
        </p:blipFill>
        <p:spPr>
          <a:xfrm>
            <a:off x="3983891" y="1812974"/>
            <a:ext cx="3289300" cy="2644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CD8C1-0323-45C6-BC6F-EC977F45E7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464" b="85938" l="18009" r="54978">
                        <a14:foregroundMark x1="28990" y1="38151" x2="26354" y2="44010"/>
                        <a14:foregroundMark x1="26354" y1="44010" x2="17643" y2="48698"/>
                        <a14:foregroundMark x1="17643" y1="48698" x2="19912" y2="55729"/>
                        <a14:foregroundMark x1="19912" y1="55729" x2="27965" y2="66016"/>
                        <a14:foregroundMark x1="27965" y1="66016" x2="32357" y2="79688"/>
                        <a14:foregroundMark x1="32357" y1="79688" x2="36018" y2="83464"/>
                        <a14:foregroundMark x1="36018" y1="83464" x2="45095" y2="71745"/>
                        <a14:foregroundMark x1="45095" y1="71745" x2="53953" y2="52083"/>
                        <a14:foregroundMark x1="53953" y1="52083" x2="47657" y2="48568"/>
                        <a14:foregroundMark x1="47657" y1="48568" x2="43119" y2="48177"/>
                        <a14:foregroundMark x1="43119" y1="48177" x2="38360" y2="43620"/>
                        <a14:foregroundMark x1="38360" y1="43620" x2="35359" y2="38542"/>
                        <a14:foregroundMark x1="35359" y1="38542" x2="28258" y2="37891"/>
                        <a14:foregroundMark x1="36237" y1="37370" x2="34846" y2="33464"/>
                        <a14:foregroundMark x1="19034" y1="46875" x2="18009" y2="52734"/>
                        <a14:foregroundMark x1="18668" y1="55729" x2="35212" y2="85938"/>
                        <a14:foregroundMark x1="54978" y1="50651" x2="54978" y2="49870"/>
                      </a14:backgroundRemoval>
                    </a14:imgEffect>
                  </a14:imgLayer>
                </a14:imgProps>
              </a:ext>
            </a:extLst>
          </a:blip>
          <a:srcRect l="14790" t="29727" r="43204" b="9130"/>
          <a:stretch/>
        </p:blipFill>
        <p:spPr>
          <a:xfrm>
            <a:off x="3401135" y="4035962"/>
            <a:ext cx="3448405" cy="282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0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55AF-E68C-48E8-9812-1DB31217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(Monsters)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940F-AC67-4206-A86C-148D4B3B6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" t="56670" r="46462" b="9189"/>
          <a:stretch/>
        </p:blipFill>
        <p:spPr>
          <a:xfrm>
            <a:off x="242996" y="2170509"/>
            <a:ext cx="5790435" cy="2166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8AA09-546F-4DD3-9D5C-BFA3C7FFD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" t="56652" r="50435" b="8332"/>
          <a:stretch/>
        </p:blipFill>
        <p:spPr>
          <a:xfrm>
            <a:off x="6467158" y="1914242"/>
            <a:ext cx="5475604" cy="2345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30C5B-2E64-48D9-A087-83E9B3EC9B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8" t="25159" r="53180" b="53649"/>
          <a:stretch/>
        </p:blipFill>
        <p:spPr>
          <a:xfrm>
            <a:off x="404204" y="4699000"/>
            <a:ext cx="5654627" cy="1882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CC1F6-E9F8-4C4D-B1E7-152D75E318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90" t="60005" r="55565" b="11926"/>
          <a:stretch/>
        </p:blipFill>
        <p:spPr>
          <a:xfrm>
            <a:off x="6578275" y="4260048"/>
            <a:ext cx="5364487" cy="24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5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1350-ED45-4E8F-B247-C8F33DB478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E3B934-E4C8-4052-9213-5625FC8085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3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09C8-013C-4E39-8458-0751284C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7C735-9246-4E65-9225-AE81BCD7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Game of emergence</a:t>
            </a:r>
          </a:p>
          <a:p>
            <a:endParaRPr lang="en-GB" sz="2800" dirty="0"/>
          </a:p>
          <a:p>
            <a:r>
              <a:rPr lang="en-GB" sz="2800" dirty="0"/>
              <a:t>Multiple Solutions</a:t>
            </a:r>
          </a:p>
          <a:p>
            <a:endParaRPr lang="en-GB" sz="2800" dirty="0"/>
          </a:p>
          <a:p>
            <a:r>
              <a:rPr lang="en-GB" sz="2800" dirty="0"/>
              <a:t>Single player</a:t>
            </a:r>
          </a:p>
          <a:p>
            <a:endParaRPr lang="en-GB" sz="2800" dirty="0"/>
          </a:p>
          <a:p>
            <a:r>
              <a:rPr lang="en-GB" sz="2800" dirty="0"/>
              <a:t>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9B212-AB1E-463E-B19A-0E6A3F258243}"/>
              </a:ext>
            </a:extLst>
          </p:cNvPr>
          <p:cNvSpPr txBox="1"/>
          <p:nvPr/>
        </p:nvSpPr>
        <p:spPr>
          <a:xfrm>
            <a:off x="8271803" y="3249637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OF GAME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765CA-B380-4878-81B0-36FFAD678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4" r="35357" b="31192"/>
          <a:stretch/>
        </p:blipFill>
        <p:spPr>
          <a:xfrm>
            <a:off x="5138056" y="2230424"/>
            <a:ext cx="6668414" cy="30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2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CBBF-161E-4585-8D7C-5BBD8FD2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Demographic/Psychographic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9275-A8D1-43BD-945F-3E882A089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Males</a:t>
            </a:r>
          </a:p>
          <a:p>
            <a:endParaRPr lang="en-GB" sz="2800" dirty="0"/>
          </a:p>
          <a:p>
            <a:r>
              <a:rPr lang="en-GB" sz="2800" dirty="0"/>
              <a:t>Aged 15-25</a:t>
            </a:r>
          </a:p>
          <a:p>
            <a:endParaRPr lang="en-GB" sz="2800" dirty="0"/>
          </a:p>
          <a:p>
            <a:r>
              <a:rPr lang="en-GB" sz="2800" dirty="0"/>
              <a:t>Students</a:t>
            </a:r>
          </a:p>
          <a:p>
            <a:endParaRPr lang="en-GB" sz="2800" dirty="0"/>
          </a:p>
          <a:p>
            <a:r>
              <a:rPr lang="en-GB" sz="2800" dirty="0"/>
              <a:t>Management/ City simulation game</a:t>
            </a:r>
          </a:p>
        </p:txBody>
      </p:sp>
      <p:pic>
        <p:nvPicPr>
          <p:cNvPr id="4" name="Picture 2" descr="http://trends.e-strategyblog.com/wp-content/uploads/2015/07/188989.gif">
            <a:extLst>
              <a:ext uri="{FF2B5EF4-FFF2-40B4-BE49-F238E27FC236}">
                <a16:creationId xmlns:a16="http://schemas.microsoft.com/office/drawing/2014/main" id="{25B800E5-3EEF-44C2-9CF3-F7F613D1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99" y="2011679"/>
            <a:ext cx="5230336" cy="383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9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0653-B12B-496D-9E54-0C939D4E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Monster 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7BAE-6C75-468A-9337-D3B75698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Colony Simulation</a:t>
            </a:r>
          </a:p>
          <a:p>
            <a:endParaRPr lang="en-GB" sz="2800" dirty="0"/>
          </a:p>
          <a:p>
            <a:r>
              <a:rPr lang="en-GB" sz="2800" dirty="0"/>
              <a:t>Resource Management</a:t>
            </a:r>
          </a:p>
          <a:p>
            <a:endParaRPr lang="en-GB" sz="2800" dirty="0"/>
          </a:p>
          <a:p>
            <a:r>
              <a:rPr lang="en-GB" sz="2800" dirty="0"/>
              <a:t>Overhead Camera</a:t>
            </a:r>
          </a:p>
          <a:p>
            <a:endParaRPr lang="en-GB" sz="2800" dirty="0"/>
          </a:p>
          <a:p>
            <a:r>
              <a:rPr lang="en-GB" sz="2800" dirty="0"/>
              <a:t>Survive and Expand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5C4F3-2B67-48F2-8071-19610D464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0" r="35027" b="14935"/>
          <a:stretch/>
        </p:blipFill>
        <p:spPr>
          <a:xfrm>
            <a:off x="5221570" y="2367280"/>
            <a:ext cx="6652930" cy="36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8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2D9E-2F7C-45B6-9F28-4EC068C8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Colonists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C2E-9C45-46C4-8B43-11B41BA5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sz="2800" dirty="0"/>
              <a:t>Hunter</a:t>
            </a:r>
          </a:p>
          <a:p>
            <a:endParaRPr lang="en-GB" dirty="0"/>
          </a:p>
          <a:p>
            <a:r>
              <a:rPr lang="en-GB" sz="2800" dirty="0"/>
              <a:t>Crafter</a:t>
            </a:r>
          </a:p>
          <a:p>
            <a:endParaRPr lang="en-GB" sz="2800" dirty="0"/>
          </a:p>
          <a:p>
            <a:r>
              <a:rPr lang="en-GB" sz="2800" dirty="0"/>
              <a:t>Gatherer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B9DEB-5471-4892-961B-AE7DF6EF674C}"/>
              </a:ext>
            </a:extLst>
          </p:cNvPr>
          <p:cNvSpPr txBox="1"/>
          <p:nvPr/>
        </p:nvSpPr>
        <p:spPr>
          <a:xfrm>
            <a:off x="6527409" y="2996418"/>
            <a:ext cx="474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INSERT IMAGE OF COLONISTS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B1665-9015-4040-86F1-4FA804CA1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24" r="35731" b="9313"/>
          <a:stretch/>
        </p:blipFill>
        <p:spPr>
          <a:xfrm>
            <a:off x="3953021" y="2230424"/>
            <a:ext cx="7835705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8C22-B1CC-4EE0-8C10-44B9DBBD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500DA-E740-4194-B0A1-52174564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sz="2800" dirty="0"/>
              <a:t>Hunt</a:t>
            </a:r>
          </a:p>
          <a:p>
            <a:endParaRPr lang="en-GB" sz="2800" dirty="0"/>
          </a:p>
          <a:p>
            <a:r>
              <a:rPr lang="en-GB" sz="2800" dirty="0"/>
              <a:t>Gather</a:t>
            </a:r>
          </a:p>
          <a:p>
            <a:endParaRPr lang="en-GB" sz="2800" dirty="0"/>
          </a:p>
          <a:p>
            <a:r>
              <a:rPr lang="en-GB" sz="2800" dirty="0"/>
              <a:t>Build/Craft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FD931-C220-42E0-8161-18584F338ED6}"/>
              </a:ext>
            </a:extLst>
          </p:cNvPr>
          <p:cNvSpPr txBox="1"/>
          <p:nvPr/>
        </p:nvSpPr>
        <p:spPr>
          <a:xfrm>
            <a:off x="6105378" y="3094892"/>
            <a:ext cx="52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GIF OF MAIN GAME LOOP</a:t>
            </a:r>
          </a:p>
        </p:txBody>
      </p:sp>
    </p:spTree>
    <p:extLst>
      <p:ext uri="{BB962C8B-B14F-4D97-AF65-F5344CB8AC3E}">
        <p14:creationId xmlns:p14="http://schemas.microsoft.com/office/powerpoint/2010/main" val="118579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CDE9-FFBE-4B2A-9340-002B424D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4700-B5AF-4E60-A2CE-AD6D05129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81052"/>
            <a:ext cx="9784080" cy="420624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220000"/>
              </a:lnSpc>
            </a:pPr>
            <a:r>
              <a:rPr lang="en-GB" sz="9600" dirty="0"/>
              <a:t> Barracks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Blacksmith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Stockpile/Granary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Armoury</a:t>
            </a:r>
          </a:p>
          <a:p>
            <a:pPr>
              <a:lnSpc>
                <a:spcPct val="220000"/>
              </a:lnSpc>
            </a:pPr>
            <a:r>
              <a:rPr lang="en-GB" sz="9600" dirty="0"/>
              <a:t>House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6AE64-6FB5-4320-8AA8-E37372D4D53E}"/>
              </a:ext>
            </a:extLst>
          </p:cNvPr>
          <p:cNvSpPr txBox="1"/>
          <p:nvPr/>
        </p:nvSpPr>
        <p:spPr>
          <a:xfrm>
            <a:off x="5261317" y="3348111"/>
            <a:ext cx="538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GIF OF BUILDING PLACEMENT AND USE</a:t>
            </a:r>
          </a:p>
        </p:txBody>
      </p:sp>
    </p:spTree>
    <p:extLst>
      <p:ext uri="{BB962C8B-B14F-4D97-AF65-F5344CB8AC3E}">
        <p14:creationId xmlns:p14="http://schemas.microsoft.com/office/powerpoint/2010/main" val="108471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10A1-D149-4254-9576-6E40CED9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Crafting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5D1F-2D31-4F10-A3D9-EFA6B8947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GB" sz="2800" dirty="0"/>
              <a:t>Gather</a:t>
            </a:r>
          </a:p>
          <a:p>
            <a:pPr>
              <a:lnSpc>
                <a:spcPct val="250000"/>
              </a:lnSpc>
            </a:pPr>
            <a:r>
              <a:rPr lang="en-GB" sz="2800" dirty="0"/>
              <a:t>Craft</a:t>
            </a:r>
          </a:p>
          <a:p>
            <a:pPr>
              <a:lnSpc>
                <a:spcPct val="250000"/>
              </a:lnSpc>
            </a:pPr>
            <a:r>
              <a:rPr lang="en-GB" sz="2800" dirty="0"/>
              <a:t>Equip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BA3D-A000-4419-A1A9-F94EAB0D7155}"/>
              </a:ext>
            </a:extLst>
          </p:cNvPr>
          <p:cNvSpPr txBox="1"/>
          <p:nvPr/>
        </p:nvSpPr>
        <p:spPr>
          <a:xfrm>
            <a:off x="6555545" y="2855742"/>
            <a:ext cx="396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GIF OF CRAFTING LOOP</a:t>
            </a:r>
          </a:p>
        </p:txBody>
      </p:sp>
    </p:spTree>
    <p:extLst>
      <p:ext uri="{BB962C8B-B14F-4D97-AF65-F5344CB8AC3E}">
        <p14:creationId xmlns:p14="http://schemas.microsoft.com/office/powerpoint/2010/main" val="50086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E531-F1F1-4D5D-B5FC-DEB07E1D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(User Interface)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5980-6CFB-4B33-8E43-B17A233BF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C209E-11A6-49B4-A0D4-3C9A7AAF1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7" y="2647100"/>
            <a:ext cx="3664800" cy="366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98F50-1EDB-44BA-A4F7-2B000ECAF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12" y="2579632"/>
            <a:ext cx="3664800" cy="366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3D195-1187-4ABD-9558-368BD6973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66" y="2579632"/>
            <a:ext cx="3664800" cy="366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BF48F-0D6A-4069-B303-6A74615FD8E9}"/>
              </a:ext>
            </a:extLst>
          </p:cNvPr>
          <p:cNvSpPr txBox="1"/>
          <p:nvPr/>
        </p:nvSpPr>
        <p:spPr>
          <a:xfrm>
            <a:off x="5668389" y="2011680"/>
            <a:ext cx="485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INSERT IMAGE OF MAIN BAR</a:t>
            </a:r>
          </a:p>
        </p:txBody>
      </p:sp>
    </p:spTree>
    <p:extLst>
      <p:ext uri="{BB962C8B-B14F-4D97-AF65-F5344CB8AC3E}">
        <p14:creationId xmlns:p14="http://schemas.microsoft.com/office/powerpoint/2010/main" val="4187869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229</TotalTime>
  <Words>122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Banded</vt:lpstr>
      <vt:lpstr>L6 Group 4 – Pitch 6</vt:lpstr>
      <vt:lpstr>The brief</vt:lpstr>
      <vt:lpstr>Demographic/Psychographic </vt:lpstr>
      <vt:lpstr>Monster Miner</vt:lpstr>
      <vt:lpstr>Colonists</vt:lpstr>
      <vt:lpstr>Main loop</vt:lpstr>
      <vt:lpstr>Buildings</vt:lpstr>
      <vt:lpstr>Crafting loop</vt:lpstr>
      <vt:lpstr>Art Assets (User Interface)</vt:lpstr>
      <vt:lpstr>Art Assets (Colonists)</vt:lpstr>
      <vt:lpstr>Art Assets (Buildings)</vt:lpstr>
      <vt:lpstr>Art Assets (Monsters)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 4 – Pitch 5</dc:title>
  <dc:creator>oliver chamberlain</dc:creator>
  <cp:lastModifiedBy>Daniel Jamieson</cp:lastModifiedBy>
  <cp:revision>21</cp:revision>
  <dcterms:created xsi:type="dcterms:W3CDTF">2018-03-06T13:10:00Z</dcterms:created>
  <dcterms:modified xsi:type="dcterms:W3CDTF">2018-04-30T12:08:12Z</dcterms:modified>
</cp:coreProperties>
</file>